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DA82A-0F71-402C-B393-EFF2B4D01FA6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FF40A-0090-4B97-86F6-54C593A1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951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DA82A-0F71-402C-B393-EFF2B4D01FA6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FF40A-0090-4B97-86F6-54C593A1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3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21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200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058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452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381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2019-10-07T07:35:33Z</dcterms:created>
  <dcterms:modified xsi:type="dcterms:W3CDTF">2019-10-07T07:35:33Z</dcterms:modified>
</cp:coreProperties>
</file>