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402B7-A4F5-43EF-B8CD-8AACC096BA80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1C71-904E-4D3B-99C4-F4B258CB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3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402B7-A4F5-43EF-B8CD-8AACC096BA80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B1C71-904E-4D3B-99C4-F4B258CBD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2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84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76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232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2019-10-16T09:20:47Z</dcterms:created>
  <dcterms:modified xsi:type="dcterms:W3CDTF">2019-10-16T09:20:47Z</dcterms:modified>
</cp:coreProperties>
</file>