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E34F-CC69-47F8-A6E0-D733CEB34883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66617-FB2F-4A0C-92B0-3D9D5ED40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FE34F-CC69-47F8-A6E0-D733CEB34883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66617-FB2F-4A0C-92B0-3D9D5ED40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7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4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69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4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418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2019-10-07T07:22:53Z</dcterms:created>
  <dcterms:modified xsi:type="dcterms:W3CDTF">2019-10-07T07:22:54Z</dcterms:modified>
</cp:coreProperties>
</file>