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5CD9-63BF-4237-BDDA-FF29C6B4F6F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9ED2-7E03-40D6-B61E-65B755FE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5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15CD9-63BF-4237-BDDA-FF29C6B4F6F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39ED2-7E03-40D6-B61E-65B755FE5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9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6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6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0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0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1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6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05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2019-10-07T07:19:43Z</dcterms:created>
  <dcterms:modified xsi:type="dcterms:W3CDTF">2019-10-07T07:19:43Z</dcterms:modified>
</cp:coreProperties>
</file>