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9F54-24CC-4366-AB41-1723447748D5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B420-EA26-42D7-A6DA-56326DC84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49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79F54-24CC-4366-AB41-1723447748D5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2B420-EA26-42D7-A6DA-56326DC84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2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23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32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39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562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25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81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30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62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2019-10-16T09:20:24Z</dcterms:created>
  <dcterms:modified xsi:type="dcterms:W3CDTF">2019-10-16T09:20:24Z</dcterms:modified>
</cp:coreProperties>
</file>