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9DE0D-B1AE-4D37-8D23-CF6056185EBC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04FF0-E62F-4E3C-9A4D-62AF0F946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63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9DE0D-B1AE-4D37-8D23-CF6056185EBC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04FF0-E62F-4E3C-9A4D-62AF0F946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380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262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685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831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478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2019-10-16T09:15:32Z</dcterms:created>
  <dcterms:modified xsi:type="dcterms:W3CDTF">2019-10-16T09:15:32Z</dcterms:modified>
</cp:coreProperties>
</file>