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E0D-B1AE-4D37-8D23-CF6056185EB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4FF0-E62F-4E3C-9A4D-62AF0F946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9DE0D-B1AE-4D37-8D23-CF6056185EB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04FF0-E62F-4E3C-9A4D-62AF0F946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8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6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68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3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7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2019-10-16T09:15:32Z</dcterms:created>
  <dcterms:modified xsi:type="dcterms:W3CDTF">2019-10-16T09:15:32Z</dcterms:modified>
</cp:coreProperties>
</file>