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F0AB8-95DF-466B-B8E1-51846F6A4AA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8C6-0C12-4034-902A-EFFED016A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8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F0AB8-95DF-466B-B8E1-51846F6A4AA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A8C6-0C12-4034-902A-EFFED016A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30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674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06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81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81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2019-10-07T06:36:14Z</dcterms:created>
  <dcterms:modified xsi:type="dcterms:W3CDTF">2019-10-07T06:36:14Z</dcterms:modified>
</cp:coreProperties>
</file>