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40BE-C368-43B5-987A-43E0528149DE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6C177-5985-420E-9F04-F9F0061C4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895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140BE-C368-43B5-987A-43E0528149DE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6C177-5985-420E-9F04-F9F0061C4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72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498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499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126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994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664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2019-10-16T09:07:24Z</dcterms:created>
  <dcterms:modified xsi:type="dcterms:W3CDTF">2019-10-16T09:07:24Z</dcterms:modified>
</cp:coreProperties>
</file>