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ABF3-B2DF-46DE-938F-5C521EFC6554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71F-29AB-4B70-833C-4C7273CA0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8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ABF3-B2DF-46DE-938F-5C521EFC6554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0171F-29AB-4B70-833C-4C7273CA0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42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97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86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3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14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2019-10-04T07:37:59Z</dcterms:created>
  <dcterms:modified xsi:type="dcterms:W3CDTF">2019-10-04T07:37:59Z</dcterms:modified>
</cp:coreProperties>
</file>