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1191-0949-46CD-99D7-04BD1B4CCB55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8C56-9E4D-41D8-BFAA-A723E66F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8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E1191-0949-46CD-99D7-04BD1B4CCB55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8C56-9E4D-41D8-BFAA-A723E66F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3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3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9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8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1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2019-10-16T09:07:01Z</dcterms:created>
  <dcterms:modified xsi:type="dcterms:W3CDTF">2019-10-16T09:07:01Z</dcterms:modified>
</cp:coreProperties>
</file>