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DE96C-AA98-48E2-BFC0-9612A464C659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0BFAD-F9E0-474D-AEC3-3579E249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64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DE96C-AA98-48E2-BFC0-9612A464C659}" type="datetimeFigureOut">
              <a:rPr lang="en-US" smtClean="0"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0BFAD-F9E0-474D-AEC3-3579E249E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895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271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337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947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469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463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1800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Deva</dc:creator>
  <cp:lastModifiedBy>Deva</cp:lastModifiedBy>
  <cp:revision>1</cp:revision>
  <dcterms:created xsi:type="dcterms:W3CDTF">2019-10-04T07:34:42Z</dcterms:created>
  <dcterms:modified xsi:type="dcterms:W3CDTF">2019-10-04T07:34:42Z</dcterms:modified>
</cp:coreProperties>
</file>