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BEE2-5325-465C-9ABC-79ED559A6AD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F85-D377-4848-ABD7-DD110493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7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BEE2-5325-465C-9ABC-79ED559A6AD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7F85-D377-4848-ABD7-DD110493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3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0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9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3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8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2019-10-14T06:34:02Z</dcterms:created>
  <dcterms:modified xsi:type="dcterms:W3CDTF">2019-10-14T06:34:02Z</dcterms:modified>
</cp:coreProperties>
</file>