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49DD-3C22-4B54-AB4E-81FBD3C5481D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E3EB-2780-4EFD-97E1-EBDA9944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4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49DD-3C22-4B54-AB4E-81FBD3C5481D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E3EB-2780-4EFD-97E1-EBDA9944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5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1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6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2019-09-30T06:39:18Z</dcterms:created>
  <dcterms:modified xsi:type="dcterms:W3CDTF">2019-09-30T06:39:18Z</dcterms:modified>
</cp:coreProperties>
</file>