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5F6B-1E67-4562-BA41-5F629D066A4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BCFC-3831-488F-93B8-89FB29EE3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5F6B-1E67-4562-BA41-5F629D066A4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5BCFC-3831-488F-93B8-89FB29EE3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8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5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0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9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2019-09-23T09:06:10Z</dcterms:created>
  <dcterms:modified xsi:type="dcterms:W3CDTF">2019-09-23T09:06:10Z</dcterms:modified>
</cp:coreProperties>
</file>