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5500-50F0-4804-878F-EE8782F0226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FECE-3C7C-4F75-86D8-793B56ACF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9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D5500-50F0-4804-878F-EE8782F0226C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FECE-3C7C-4F75-86D8-793B56ACF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63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96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9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225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769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2019-09-23T09:48:29Z</dcterms:created>
  <dcterms:modified xsi:type="dcterms:W3CDTF">2019-09-23T09:48:29Z</dcterms:modified>
</cp:coreProperties>
</file>