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9A5E3-7CC9-457E-AC71-A7D116220DE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9E664-32CB-4D95-BA2C-9C7702356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7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9A5E3-7CC9-457E-AC71-A7D116220DE7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E664-32CB-4D95-BA2C-9C7702356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7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8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4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01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2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4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0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7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2019-09-23T09:48:05Z</dcterms:created>
  <dcterms:modified xsi:type="dcterms:W3CDTF">2019-09-23T09:48:05Z</dcterms:modified>
</cp:coreProperties>
</file>