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2473-4129-45AC-BCF6-20B4D3E3B23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1B937-B31D-4DDE-9BA8-8BAF1AE4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65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2473-4129-45AC-BCF6-20B4D3E3B23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1B937-B31D-4DDE-9BA8-8BAF1AE47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9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6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1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3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0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9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2019-09-23T09:00:01Z</dcterms:created>
  <dcterms:modified xsi:type="dcterms:W3CDTF">2019-09-23T09:00:01Z</dcterms:modified>
</cp:coreProperties>
</file>