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0AE5-B3B3-483E-B89D-BE8D183C35F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80DA-DDB0-4F7B-B2C0-854C936B8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0AE5-B3B3-483E-B89D-BE8D183C35F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80DA-DDB0-4F7B-B2C0-854C936B8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6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2019-09-23T09:47:41Z</dcterms:created>
  <dcterms:modified xsi:type="dcterms:W3CDTF">2019-09-23T09:47:41Z</dcterms:modified>
</cp:coreProperties>
</file>