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D2FD-143E-4E7D-BCE1-F084A3E4BF0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A832-26B7-4409-B828-D2FE6C11A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1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FD2FD-143E-4E7D-BCE1-F084A3E4BF0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8A832-26B7-4409-B828-D2FE6C11A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6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9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7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7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01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2019-09-23T06:47:53Z</dcterms:created>
  <dcterms:modified xsi:type="dcterms:W3CDTF">2019-09-23T06:47:53Z</dcterms:modified>
</cp:coreProperties>
</file>