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C04D-508F-4C60-B0ED-2FB8E77F11C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A248-E1C3-4096-BC46-3D4B167E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C04D-508F-4C60-B0ED-2FB8E77F11C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A248-E1C3-4096-BC46-3D4B167E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2019-09-23T09:46:36Z</dcterms:created>
  <dcterms:modified xsi:type="dcterms:W3CDTF">2019-09-23T09:46:36Z</dcterms:modified>
</cp:coreProperties>
</file>