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50AC-330C-4CDF-9F78-A7735C590B14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2E366-2ADF-403F-AD77-45EB3994D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0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550AC-330C-4CDF-9F78-A7735C590B14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2E366-2ADF-403F-AD77-45EB3994D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9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8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834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67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8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093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2019-09-23T06:25:05Z</dcterms:created>
  <dcterms:modified xsi:type="dcterms:W3CDTF">2019-09-23T06:25:05Z</dcterms:modified>
</cp:coreProperties>
</file>