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2805-4399-44E2-8AAB-23DEBFFC909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8DE92-4EAD-45CB-84AD-BBD87154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8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2805-4399-44E2-8AAB-23DEBFFC909D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8DE92-4EAD-45CB-84AD-BBD87154B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80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248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4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67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42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9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9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2019-09-23T09:45:48Z</dcterms:created>
  <dcterms:modified xsi:type="dcterms:W3CDTF">2019-09-23T09:45:49Z</dcterms:modified>
</cp:coreProperties>
</file>