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45D-A71E-4D36-B4DC-93A1D73BE16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5AE6-8483-4576-A387-881763459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8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845D-A71E-4D36-B4DC-93A1D73BE16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5AE6-8483-4576-A387-881763459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8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2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5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3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0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1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1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2019-09-23T06:04:07Z</dcterms:created>
  <dcterms:modified xsi:type="dcterms:W3CDTF">2019-09-23T06:04:07Z</dcterms:modified>
</cp:coreProperties>
</file>