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2845D-A71E-4D36-B4DC-93A1D73BE160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65AE6-8483-4576-A387-881763459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286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2845D-A71E-4D36-B4DC-93A1D73BE160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65AE6-8483-4576-A387-881763459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687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126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656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604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930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300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814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511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2019-09-23T06:04:07Z</dcterms:created>
  <dcterms:modified xsi:type="dcterms:W3CDTF">2019-09-23T06:04:07Z</dcterms:modified>
</cp:coreProperties>
</file>