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A45E-DD60-47B5-B0A8-1E1AEFE7ACA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1726-618E-48DF-B5CD-EB5A8529F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0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0A45E-DD60-47B5-B0A8-1E1AEFE7ACA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1726-618E-48DF-B5CD-EB5A8529F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6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32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977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45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73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92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2019-09-23T05:58:25Z</dcterms:created>
  <dcterms:modified xsi:type="dcterms:W3CDTF">2019-09-23T05:58:25Z</dcterms:modified>
</cp:coreProperties>
</file>