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A746-9932-4075-9317-0D42A8CDF0B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DEFCD-557F-4707-9D9B-A19400E1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9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6A746-9932-4075-9317-0D42A8CDF0B6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DEFCD-557F-4707-9D9B-A19400E11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0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3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7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83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613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2019-09-23T09:44:01Z</dcterms:created>
  <dcterms:modified xsi:type="dcterms:W3CDTF">2019-09-23T09:44:01Z</dcterms:modified>
</cp:coreProperties>
</file>