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7DC33-88CC-46B9-86DA-13635C43615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2470A-44F1-4743-A9AC-60E339014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6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7DC33-88CC-46B9-86DA-13635C43615A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2470A-44F1-4743-A9AC-60E339014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6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9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30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15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4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2019-09-23T05:45:15Z</dcterms:created>
  <dcterms:modified xsi:type="dcterms:W3CDTF">2019-09-23T05:45:15Z</dcterms:modified>
</cp:coreProperties>
</file>