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55F9-F6D6-4941-B6AD-5B23FE58193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146-A8EF-45F0-8E44-E2C862FB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55F9-F6D6-4941-B6AD-5B23FE58193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B146-A8EF-45F0-8E44-E2C862FB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4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3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2019-09-23T09:43:01Z</dcterms:created>
  <dcterms:modified xsi:type="dcterms:W3CDTF">2019-09-23T09:43:01Z</dcterms:modified>
</cp:coreProperties>
</file>