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52AB-C917-40A0-A935-963CD0D814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59C7-DAD9-4EE8-A1B9-283AFC1B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52AB-C917-40A0-A935-963CD0D8142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59C7-DAD9-4EE8-A1B9-283AFC1B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2019-09-20T09:25:34Z</dcterms:created>
  <dcterms:modified xsi:type="dcterms:W3CDTF">2019-09-20T09:25:34Z</dcterms:modified>
</cp:coreProperties>
</file>