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F1EE-AC9A-49C7-8CEF-2C1CD418E8B1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6C5F8-1202-4CAB-9C04-0AE72DDE3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44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1F1EE-AC9A-49C7-8CEF-2C1CD418E8B1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6C5F8-1202-4CAB-9C04-0AE72DDE3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1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220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006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259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56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2019-09-20T08:14:33Z</dcterms:created>
  <dcterms:modified xsi:type="dcterms:W3CDTF">2019-09-20T08:14:33Z</dcterms:modified>
</cp:coreProperties>
</file>