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DC94D-DFCA-4036-9FEF-00B18B831558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3EF21-DCD2-42A1-A043-99DC3214CB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1400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5DC94D-DFCA-4036-9FEF-00B18B831558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D3EF21-DCD2-42A1-A043-99DC3214CB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3683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37180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00529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8627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50773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Deva</dc:creator>
  <cp:lastModifiedBy>Deva</cp:lastModifiedBy>
  <cp:revision>1</cp:revision>
  <dcterms:created xsi:type="dcterms:W3CDTF">2019-09-23T09:40:48Z</dcterms:created>
  <dcterms:modified xsi:type="dcterms:W3CDTF">2019-09-23T09:40:48Z</dcterms:modified>
</cp:coreProperties>
</file>