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DC94D-DFCA-4036-9FEF-00B18B83155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EF21-DCD2-42A1-A043-99DC3214C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40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C94D-DFCA-4036-9FEF-00B18B831558}" type="datetimeFigureOut">
              <a:rPr lang="en-US" smtClean="0"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3EF21-DCD2-42A1-A043-99DC3214C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6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718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052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62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2019-09-23T09:40:48Z</dcterms:created>
  <dcterms:modified xsi:type="dcterms:W3CDTF">2019-09-23T09:40:48Z</dcterms:modified>
</cp:coreProperties>
</file>