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A69-EDE5-4E45-8385-2E0FA73697C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BC5-0593-4E77-BED1-39AFF632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5A69-EDE5-4E45-8385-2E0FA73697C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BBC5-0593-4E77-BED1-39AFF6328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2019-09-23T09:40:19Z</dcterms:created>
  <dcterms:modified xsi:type="dcterms:W3CDTF">2019-09-23T09:40:20Z</dcterms:modified>
</cp:coreProperties>
</file>