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FAF5-16EE-4941-801E-601C3C64846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3C218-E2AE-4C30-B3FB-EA849455D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5FAF5-16EE-4941-801E-601C3C64846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3C218-E2AE-4C30-B3FB-EA849455D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1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151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01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34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42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226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366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29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2019-09-20T08:10:40Z</dcterms:created>
  <dcterms:modified xsi:type="dcterms:W3CDTF">2019-09-20T08:10:40Z</dcterms:modified>
</cp:coreProperties>
</file>