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9B365-053D-448B-B14E-986D23A370F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B29B8-99A5-4DCC-8D47-A761B8B4F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259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9B365-053D-448B-B14E-986D23A370F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B29B8-99A5-4DCC-8D47-A761B8B4F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083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147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022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783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687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2019-09-23T09:32:49Z</dcterms:created>
  <dcterms:modified xsi:type="dcterms:W3CDTF">2019-09-23T09:32:49Z</dcterms:modified>
</cp:coreProperties>
</file>