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F12C-190C-409F-8454-3D60C6C94D51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4049-CD36-4E18-9691-084B93F3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4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1F12C-190C-409F-8454-3D60C6C94D51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4049-CD36-4E18-9691-084B93F3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6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5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2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77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3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2019-09-20T07:56:38Z</dcterms:created>
  <dcterms:modified xsi:type="dcterms:W3CDTF">2019-09-20T07:56:38Z</dcterms:modified>
</cp:coreProperties>
</file>