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016-B684-4ED6-B35B-83D7D918DF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8233-AE75-45B2-8D60-851E6CEA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8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06016-B684-4ED6-B35B-83D7D918DF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8233-AE75-45B2-8D60-851E6CEA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8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0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8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0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35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2019-09-23T09:31:55Z</dcterms:created>
  <dcterms:modified xsi:type="dcterms:W3CDTF">2019-09-23T09:31:55Z</dcterms:modified>
</cp:coreProperties>
</file>