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E3021-A5DD-405B-8432-C0F8BF2C3CB7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49B31-D4B7-4FA9-B378-C6DA2CDFD3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872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E3021-A5DD-405B-8432-C0F8BF2C3CB7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749B31-D4B7-4FA9-B378-C6DA2CDFD3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125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9282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0749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2138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8479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79703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93700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Deva</dc:creator>
  <cp:lastModifiedBy>Deva</cp:lastModifiedBy>
  <cp:revision>1</cp:revision>
  <dcterms:created xsi:type="dcterms:W3CDTF">2019-09-20T07:43:17Z</dcterms:created>
  <dcterms:modified xsi:type="dcterms:W3CDTF">2019-09-20T07:43:17Z</dcterms:modified>
</cp:coreProperties>
</file>