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06B1D-632D-488C-BE74-4918DC982A4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D1CCD-E936-4CBC-B10D-416B065B2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06B1D-632D-488C-BE74-4918DC982A42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D1CCD-E936-4CBC-B10D-416B065B2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0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9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8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2019-09-23T09:30:49Z</dcterms:created>
  <dcterms:modified xsi:type="dcterms:W3CDTF">2019-09-23T09:30:49Z</dcterms:modified>
</cp:coreProperties>
</file>