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5202-B822-447E-BA61-60B93F0692AF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E8D1AB-B9D7-4899-9583-8D3B8251D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2842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5202-B822-447E-BA61-60B93F0692AF}" type="datetimeFigureOut">
              <a:rPr lang="en-US" smtClean="0"/>
              <a:t>9/11/2019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8D1AB-B9D7-4899-9583-8D3B8251D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186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38373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387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2444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91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123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Deva</dc:creator>
  <cp:lastModifiedBy>Deva</cp:lastModifiedBy>
  <cp:revision>1</cp:revision>
  <dcterms:created xsi:type="dcterms:W3CDTF">2019-09-11T07:24:17Z</dcterms:created>
  <dcterms:modified xsi:type="dcterms:W3CDTF">2019-09-11T07:24:17Z</dcterms:modified>
</cp:coreProperties>
</file>