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A06C2-85EB-4994-87FE-F5E1F125BF9D}" type="datetimeFigureOut">
              <a:rPr lang="en-US" smtClean="0"/>
              <a:t>9/10/2019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BE070-ABD2-4CDD-9DDD-94472ADBD1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1514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2A06C2-85EB-4994-87FE-F5E1F125BF9D}" type="datetimeFigureOut">
              <a:rPr lang="en-US" smtClean="0"/>
              <a:t>9/10/2019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1BE070-ABD2-4CDD-9DDD-94472ADBD1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7759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67476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54351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60901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9928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Deva</dc:creator>
  <cp:lastModifiedBy>Deva</cp:lastModifiedBy>
  <cp:revision>1</cp:revision>
  <dcterms:created xsi:type="dcterms:W3CDTF">2019-09-10T10:24:04Z</dcterms:created>
  <dcterms:modified xsi:type="dcterms:W3CDTF">2019-09-10T10:24:04Z</dcterms:modified>
</cp:coreProperties>
</file>