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E7A88-A943-4FAB-AAED-964D15C264C8}" type="datetimeFigureOut">
              <a:rPr lang="en-US" smtClean="0"/>
              <a:t>9/23/2019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7FD4A-4292-4042-94A8-F418BC7348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5122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2E7A88-A943-4FAB-AAED-964D15C264C8}" type="datetimeFigureOut">
              <a:rPr lang="en-US" smtClean="0"/>
              <a:t>9/23/2019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07FD4A-4292-4042-94A8-F418BC7348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8341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931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92168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20954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96043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Deva</dc:creator>
  <cp:lastModifiedBy>Deva</cp:lastModifiedBy>
  <cp:revision>1</cp:revision>
  <dcterms:created xsi:type="dcterms:W3CDTF">2019-09-23T09:29:56Z</dcterms:created>
  <dcterms:modified xsi:type="dcterms:W3CDTF">2019-09-23T09:29:56Z</dcterms:modified>
</cp:coreProperties>
</file>