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30BD-3BDE-496D-9784-3085BA8F5CE7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966C-F9CC-4836-88A4-184215ADA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E30BD-3BDE-496D-9784-3085BA8F5CE7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966C-F9CC-4836-88A4-184215ADA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4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38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50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0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15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2019-09-23T09:29:09Z</dcterms:created>
  <dcterms:modified xsi:type="dcterms:W3CDTF">2019-09-23T09:29:09Z</dcterms:modified>
</cp:coreProperties>
</file>