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3F1B-AEFB-4254-B4D7-E02A74B2DD8A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7B627-4DFD-43BA-BC0C-4AE74A942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1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3F1B-AEFB-4254-B4D7-E02A74B2DD8A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7B627-4DFD-43BA-BC0C-4AE74A942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7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101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61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00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435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2019-09-10T09:49:41Z</dcterms:created>
  <dcterms:modified xsi:type="dcterms:W3CDTF">2019-09-10T09:49:41Z</dcterms:modified>
</cp:coreProperties>
</file>