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66F1-A29D-4A63-8CC7-D3DC0A034B1D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35A83-6E13-4DF2-8773-B2FE1B807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8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A66F1-A29D-4A63-8CC7-D3DC0A034B1D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35A83-6E13-4DF2-8773-B2FE1B807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3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46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06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83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94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04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2019-09-23T09:22:05Z</dcterms:created>
  <dcterms:modified xsi:type="dcterms:W3CDTF">2019-09-23T09:22:05Z</dcterms:modified>
</cp:coreProperties>
</file>