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D7CE-AC6C-4FE9-8A4F-673A7D2C8CF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6CB7-0C33-4D83-A73B-74B24FF7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7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D7CE-AC6C-4FE9-8A4F-673A7D2C8CF4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6CB7-0C33-4D83-A73B-74B24FF75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7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1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1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2019-09-09T08:08:33Z</dcterms:created>
  <dcterms:modified xsi:type="dcterms:W3CDTF">2019-09-09T08:08:33Z</dcterms:modified>
</cp:coreProperties>
</file>