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25130-17CE-4273-883D-230A6DE192EE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BF4E3-D80E-4DB7-B59A-FE18B066E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532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25130-17CE-4273-883D-230A6DE192EE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BF4E3-D80E-4DB7-B59A-FE18B066E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976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681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774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203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302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52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2019-09-23T09:20:12Z</dcterms:created>
  <dcterms:modified xsi:type="dcterms:W3CDTF">2019-09-23T09:20:12Z</dcterms:modified>
</cp:coreProperties>
</file>