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44B5-7CBA-4226-8CE5-21F8D6606C1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F44A-CE28-46F8-B272-F494A53BF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9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A44B5-7CBA-4226-8CE5-21F8D6606C1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0F44A-CE28-46F8-B272-F494A53BF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7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17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56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6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4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Mathan</dc:creator>
  <cp:lastModifiedBy>Mathan</cp:lastModifiedBy>
  <cp:revision>1</cp:revision>
  <dcterms:created xsi:type="dcterms:W3CDTF">2019-08-29T07:33:19Z</dcterms:created>
  <dcterms:modified xsi:type="dcterms:W3CDTF">2019-08-29T07:33:20Z</dcterms:modified>
</cp:coreProperties>
</file>