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1261-9BA6-431A-B173-B83558FF8995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3474F-662A-41C9-9AB5-92C2F94DB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4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11261-9BA6-431A-B173-B83558FF8995}" type="datetimeFigureOut">
              <a:rPr lang="en-US" smtClean="0"/>
              <a:t>9/3/2019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3474F-662A-41C9-9AB5-92C2F94DB5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95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085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39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832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611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2019-09-03T08:29:20Z</dcterms:created>
  <dcterms:modified xsi:type="dcterms:W3CDTF">2019-09-03T08:29:20Z</dcterms:modified>
</cp:coreProperties>
</file>