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DCEBE-4533-4343-959B-F04A8F1E543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8B782-0758-4CCC-BF34-8A29D238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1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DCEBE-4533-4343-959B-F04A8F1E543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8B782-0758-4CCC-BF34-8A29D238A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1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13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7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6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77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3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2019-08-27T06:47:14Z</dcterms:created>
  <dcterms:modified xsi:type="dcterms:W3CDTF">2019-08-27T06:47:14Z</dcterms:modified>
</cp:coreProperties>
</file>