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053B-D006-4530-B5D5-218E4946394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9E9A-D799-4BA1-B48C-39200DF3D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053B-D006-4530-B5D5-218E4946394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9E9A-D799-4BA1-B48C-39200DF3D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5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5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81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2019-09-03T08:21:22Z</dcterms:created>
  <dcterms:modified xsi:type="dcterms:W3CDTF">2019-09-03T08:21:22Z</dcterms:modified>
</cp:coreProperties>
</file>