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F07B-C1A9-47D3-9A56-F91B89D66CAE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E20B-CF7B-46A3-8863-FDDC1FB6D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7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3F07B-C1A9-47D3-9A56-F91B89D66CAE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1E20B-CF7B-46A3-8863-FDDC1FB6D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5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4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12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14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8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06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2019-09-03T08:10:47Z</dcterms:created>
  <dcterms:modified xsi:type="dcterms:W3CDTF">2019-09-03T08:10:47Z</dcterms:modified>
</cp:coreProperties>
</file>